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22"/>
  </p:notesMasterIdLst>
  <p:handoutMasterIdLst>
    <p:handoutMasterId r:id="rId23"/>
  </p:handoutMasterIdLst>
  <p:sldIdLst>
    <p:sldId id="257" r:id="rId7"/>
    <p:sldId id="259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9" r:id="rId17"/>
    <p:sldId id="264" r:id="rId18"/>
    <p:sldId id="284" r:id="rId19"/>
    <p:sldId id="267" r:id="rId20"/>
    <p:sldId id="271" r:id="rId21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golian Baiti" panose="03000500000000000000" pitchFamily="66" charset="0"/>
      <p:regular r:id="rId30"/>
    </p:embeddedFont>
    <p:embeddedFont>
      <p:font typeface="Times" panose="02020603050405020304" pitchFamily="18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Developing Full-Range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Pair-and-Share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 up with a partner, discuss: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dirty="0"/>
              <a:t>Does the survey accurately reflect your leadership preferences?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Would a [subordinate, peer, or supervisor] agree with your results?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Why is understanding full-range leadership preferences important?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an activity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6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Why is understanding your full-range leadership preferences important?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Leadership Skills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you improve in these areas?</a:t>
            </a:r>
          </a:p>
          <a:p>
            <a:pPr lvl="1"/>
            <a:r>
              <a:rPr lang="en-US" dirty="0"/>
              <a:t>See the back of the handout for some ideas</a:t>
            </a:r>
          </a:p>
          <a:p>
            <a:pPr lvl="4"/>
            <a:endParaRPr lang="en-US" dirty="0"/>
          </a:p>
          <a:p>
            <a:r>
              <a:rPr lang="en-US" dirty="0"/>
              <a:t>In your small group:</a:t>
            </a:r>
          </a:p>
          <a:p>
            <a:pPr lvl="1"/>
            <a:r>
              <a:rPr lang="en-US" b="1" dirty="0"/>
              <a:t>What are some other ways to improve?</a:t>
            </a:r>
          </a:p>
          <a:p>
            <a:pPr lvl="1"/>
            <a:r>
              <a:rPr lang="en-US" dirty="0"/>
              <a:t>Try to come up with one or two ways to improve in each area.</a:t>
            </a:r>
          </a:p>
          <a:p>
            <a:pPr lvl="1"/>
            <a:r>
              <a:rPr lang="en-US" dirty="0"/>
              <a:t>Generate as many ideas as you can in TEN (10) MINUTES</a:t>
            </a:r>
          </a:p>
          <a:p>
            <a:pPr lvl="1"/>
            <a:r>
              <a:rPr lang="en-US" dirty="0"/>
              <a:t>Be prepared to share your top three (3) tips with the group.</a:t>
            </a:r>
          </a:p>
          <a:p>
            <a:pPr marL="457085" lvl="1" indent="0">
              <a:buNone/>
            </a:pPr>
            <a:endParaRPr lang="en-US" sz="1200" dirty="0"/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Enhancing Your Leadership Skills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group…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are your top three tips?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95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Record your LPM results in the space provided</a:t>
            </a:r>
          </a:p>
          <a:p>
            <a:endParaRPr lang="en-US" dirty="0"/>
          </a:p>
          <a:p>
            <a:r>
              <a:rPr lang="en-US" dirty="0"/>
              <a:t>Then, honestly assess yourself.  </a:t>
            </a:r>
          </a:p>
          <a:p>
            <a:pPr lvl="1"/>
            <a:r>
              <a:rPr lang="en-US" dirty="0"/>
              <a:t>In which areas do you believe you need to improve?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personal full-range leadership preferences using a self-assessment tool.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Outline the core elements of full-range leadership.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methods to improve full-range leadership behaviors.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Profile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Individually, complete the assessment: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lvl="1"/>
            <a:r>
              <a:rPr lang="en-US" dirty="0"/>
              <a:t>This is a private survey.  Nobody will see your results but you.  </a:t>
            </a:r>
          </a:p>
          <a:p>
            <a:pPr lvl="1"/>
            <a:r>
              <a:rPr lang="en-US" dirty="0"/>
              <a:t>Answer honestly.</a:t>
            </a:r>
          </a:p>
          <a:p>
            <a:pPr lvl="1"/>
            <a:r>
              <a:rPr lang="en-US" dirty="0"/>
              <a:t>Don't second guess yourself. </a:t>
            </a:r>
          </a:p>
          <a:p>
            <a:pPr lvl="1"/>
            <a:r>
              <a:rPr lang="en-US" dirty="0"/>
              <a:t>There are no hidden meanings to trip you up</a:t>
            </a:r>
          </a:p>
          <a:p>
            <a:pPr lvl="1"/>
            <a:r>
              <a:rPr lang="en-US" dirty="0"/>
              <a:t>There is no "approved Air Force or Space Force answer"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you will score your results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Profile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Individually, score your assessment: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lvl="1"/>
            <a:r>
              <a:rPr lang="en-US" dirty="0"/>
              <a:t>Compute scores in each of the 7 areas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Calculators are available (just ask)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will examine your results in the next part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137757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full-range leadership?</a:t>
            </a:r>
          </a:p>
          <a:p>
            <a:pPr lvl="1"/>
            <a:r>
              <a:rPr lang="en-US" dirty="0"/>
              <a:t>It isn’t prescriptive – it does NOT tell you how to behave.</a:t>
            </a:r>
          </a:p>
          <a:p>
            <a:pPr lvl="1"/>
            <a:r>
              <a:rPr lang="en-US" dirty="0"/>
              <a:t>It IS a way of looking at behaviors you use as a leader.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Transactional Leadership</a:t>
            </a:r>
          </a:p>
          <a:p>
            <a:pPr lvl="1"/>
            <a:r>
              <a:rPr lang="en-US" dirty="0"/>
              <a:t>Leadership based on task-oriented communication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9747" y="2433664"/>
            <a:ext cx="2201779" cy="26142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Transformational Leadership</a:t>
            </a:r>
          </a:p>
          <a:p>
            <a:pPr lvl="1"/>
            <a:r>
              <a:rPr lang="en-US" dirty="0"/>
              <a:t>Emotional, charismatic, inspirational, or visionary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2433664"/>
            <a:ext cx="4283255" cy="26142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Laissez-Faire</a:t>
            </a:r>
            <a:r>
              <a:rPr lang="en-US" dirty="0"/>
              <a:t> Leadership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absence</a:t>
            </a:r>
            <a:r>
              <a:rPr lang="en-US" dirty="0"/>
              <a:t> of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7370" y="2433664"/>
            <a:ext cx="962536" cy="26142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32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Full-Range Leadership </a:t>
            </a:r>
            <a:br>
              <a:rPr lang="en-US" dirty="0"/>
            </a:br>
            <a:r>
              <a:rPr lang="en-US" dirty="0"/>
              <a:t>Summary and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Summary handout – includes behaviors and tips to improve (back)</a:t>
            </a:r>
          </a:p>
          <a:p>
            <a:r>
              <a:rPr lang="en-US" dirty="0"/>
              <a:t>A primer is available – theory, historical examples, and more</a:t>
            </a:r>
          </a:p>
          <a:p>
            <a:pPr lvl="1"/>
            <a:r>
              <a:rPr lang="en-US" dirty="0"/>
              <a:t>At the end of the lesson, ask if you would like a copy.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4" y="2433664"/>
            <a:ext cx="8109445" cy="2614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999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C6808E-9768-4C3C-9DD4-F1D7841410E7}"/>
</file>

<file path=customXml/itemProps2.xml><?xml version="1.0" encoding="utf-8"?>
<ds:datastoreItem xmlns:ds="http://schemas.openxmlformats.org/officeDocument/2006/customXml" ds:itemID="{37A234EB-22CD-4E67-86D8-38BB1179798B}"/>
</file>

<file path=customXml/itemProps3.xml><?xml version="1.0" encoding="utf-8"?>
<ds:datastoreItem xmlns:ds="http://schemas.openxmlformats.org/officeDocument/2006/customXml" ds:itemID="{94BDEE02-AEB3-438D-91D1-0F03FE829C69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482</Words>
  <Application>Microsoft Office PowerPoint</Application>
  <PresentationFormat>On-screen Show (16:9)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Developing Full-Range Leadership</vt:lpstr>
      <vt:lpstr>Objectives</vt:lpstr>
      <vt:lpstr>The Leadership Profile Measure</vt:lpstr>
      <vt:lpstr>The Leadership Profile Measure</vt:lpstr>
      <vt:lpstr>Full-Range Leadership</vt:lpstr>
      <vt:lpstr>Full-Range Leadership</vt:lpstr>
      <vt:lpstr>Full-Range Leadership</vt:lpstr>
      <vt:lpstr>Full-Range Leadership</vt:lpstr>
      <vt:lpstr>Full-Range Leadership  Summary and Primer</vt:lpstr>
      <vt:lpstr>Pair-and-Share Discussion</vt:lpstr>
      <vt:lpstr>Large Group Discussion</vt:lpstr>
      <vt:lpstr>Enhancing Your Leadership Skills Activity</vt:lpstr>
      <vt:lpstr>Enhancing Your Leadership Skills Activity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2022-05-18T17:40:25Z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F6E5C2F3-CDBA-4B56-8C71-5A7A220C7F2E</vt:lpwstr>
  </property>
  <property fmtid="{D5CDD505-2E9C-101B-9397-08002B2CF9AE}" pid="3" name="ArticulatePath">
    <vt:lpwstr>Developing Full Range Leadership (slides)</vt:lpwstr>
  </property>
  <property fmtid="{D5CDD505-2E9C-101B-9397-08002B2CF9AE}" pid="4" name="ContentTypeId">
    <vt:lpwstr>0x0101007AEA15A561888C4191BBD2D4FDF49D90</vt:lpwstr>
  </property>
</Properties>
</file>